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"/>
  </p:notesMasterIdLst>
  <p:handoutMasterIdLst>
    <p:handoutMasterId r:id="rId3"/>
  </p:handoutMasterIdLst>
  <p:sldSz cx="9144000" cy="6858000" type="screen4x3"/>
  <p:notesSz cx="7104063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224" userDrawn="1">
          <p15:clr>
            <a:srgbClr val="A4A3A4"/>
          </p15:clr>
        </p15:guide>
        <p15:guide id="2" pos="223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38" autoAdjust="0"/>
  </p:normalViewPr>
  <p:slideViewPr>
    <p:cSldViewPr>
      <p:cViewPr varScale="1">
        <p:scale>
          <a:sx n="75" d="100"/>
          <a:sy n="75" d="100"/>
        </p:scale>
        <p:origin x="-1122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796" y="-84"/>
      </p:cViewPr>
      <p:guideLst>
        <p:guide orient="horz" pos="3224"/>
        <p:guide pos="22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3992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8A2D7B70-5E3D-419E-8086-DDDD933792B2}" type="datetimeFigureOut">
              <a:rPr lang="fr-FR" smtClean="0"/>
              <a:t>23/11/2017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3992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71D37404-D8A5-48E5-BCCE-BA18898086A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47228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3B5BF5D5-7DD8-42D9-A721-F4B12153E7C7}" type="datetimeFigureOut">
              <a:rPr lang="fr-FR" smtClean="0"/>
              <a:pPr/>
              <a:t>23/11/2017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95363" y="768350"/>
            <a:ext cx="5113337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vert="horz" lIns="99075" tIns="49538" rIns="99075" bIns="49538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3992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1D14D77D-767A-4214-9E1E-B7AF2BDFD6F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57014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6D2B7C75-DC99-4110-BCB4-62912131D6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6288916"/>
            <a:ext cx="1456888" cy="485629"/>
          </a:xfrm>
          <a:prstGeom prst="rect">
            <a:avLst/>
          </a:prstGeom>
        </p:spPr>
      </p:pic>
      <p:sp>
        <p:nvSpPr>
          <p:cNvPr id="7" name="Espace réservé du texte 27"/>
          <p:cNvSpPr>
            <a:spLocks noGrp="1"/>
          </p:cNvSpPr>
          <p:nvPr>
            <p:ph type="body" sz="quarter" idx="10" hasCustomPrompt="1"/>
          </p:nvPr>
        </p:nvSpPr>
        <p:spPr>
          <a:xfrm>
            <a:off x="7884368" y="6309320"/>
            <a:ext cx="792088" cy="222410"/>
          </a:xfrm>
          <a:prstGeom prst="rect">
            <a:avLst/>
          </a:prstGeom>
        </p:spPr>
        <p:txBody>
          <a:bodyPr>
            <a:noAutofit/>
          </a:bodyPr>
          <a:lstStyle>
            <a:lvl1pPr marL="342900" marR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"/>
            </a:lvl1pPr>
            <a:lvl3pPr algn="l">
              <a:buNone/>
              <a:defRPr/>
            </a:lvl3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&lt;DATE&gt;</a:t>
            </a:r>
          </a:p>
          <a:p>
            <a:pPr lvl="0"/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>
            <a:lvl1pPr>
              <a:defRPr sz="3200">
                <a:latin typeface="+mn-lt"/>
              </a:defRPr>
            </a:lvl1pPr>
          </a:lstStyle>
          <a:p>
            <a:endParaRPr lang="fr-FR" dirty="0"/>
          </a:p>
        </p:txBody>
      </p:sp>
      <p:sp>
        <p:nvSpPr>
          <p:cNvPr id="8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457200" y="1052736"/>
            <a:ext cx="8229600" cy="5112568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/>
              <a:t>&lt;BODY&gt;</a:t>
            </a:r>
          </a:p>
        </p:txBody>
      </p:sp>
      <p:sp>
        <p:nvSpPr>
          <p:cNvPr id="28" name="Espace réservé du texte 27"/>
          <p:cNvSpPr>
            <a:spLocks noGrp="1"/>
          </p:cNvSpPr>
          <p:nvPr>
            <p:ph type="body" sz="quarter" idx="10" hasCustomPrompt="1"/>
          </p:nvPr>
        </p:nvSpPr>
        <p:spPr>
          <a:xfrm>
            <a:off x="7884368" y="6309320"/>
            <a:ext cx="792088" cy="222410"/>
          </a:xfrm>
          <a:prstGeom prst="rect">
            <a:avLst/>
          </a:prstGeom>
        </p:spPr>
        <p:txBody>
          <a:bodyPr>
            <a:noAutofit/>
          </a:bodyPr>
          <a:lstStyle>
            <a:lvl1pPr marL="342900" marR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"/>
            </a:lvl1pPr>
            <a:lvl3pPr algn="l">
              <a:buNone/>
              <a:defRPr/>
            </a:lvl3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&lt;DATE&gt;</a:t>
            </a:r>
          </a:p>
          <a:p>
            <a:pPr lvl="0"/>
            <a:endParaRPr lang="fr-FR" dirty="0"/>
          </a:p>
        </p:txBody>
      </p:sp>
      <p:sp>
        <p:nvSpPr>
          <p:cNvPr id="32" name="Espace réservé du texte 27"/>
          <p:cNvSpPr>
            <a:spLocks noGrp="1"/>
          </p:cNvSpPr>
          <p:nvPr>
            <p:ph type="body" sz="quarter" idx="11" hasCustomPrompt="1"/>
          </p:nvPr>
        </p:nvSpPr>
        <p:spPr>
          <a:xfrm>
            <a:off x="7884368" y="6531730"/>
            <a:ext cx="802432" cy="189470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buFontTx/>
              <a:buNone/>
              <a:defRPr sz="900"/>
            </a:lvl1pPr>
            <a:lvl3pPr algn="l">
              <a:buNone/>
              <a:defRPr/>
            </a:lvl3pPr>
          </a:lstStyle>
          <a:p>
            <a:pPr lvl="0"/>
            <a:fld id="{CE5699C8-9432-4B14-B585-CA49508EAAB6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2" hasCustomPrompt="1"/>
          </p:nvPr>
        </p:nvSpPr>
        <p:spPr>
          <a:xfrm>
            <a:off x="1115616" y="1196752"/>
            <a:ext cx="2376264" cy="6480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fr-FR" dirty="0"/>
              <a:t>&lt;TEXT&gt;</a:t>
            </a:r>
          </a:p>
        </p:txBody>
      </p:sp>
      <p:sp>
        <p:nvSpPr>
          <p:cNvPr id="10" name="Espace réservé du texte 4"/>
          <p:cNvSpPr>
            <a:spLocks noGrp="1"/>
          </p:cNvSpPr>
          <p:nvPr>
            <p:ph type="body" sz="quarter" idx="13" hasCustomPrompt="1"/>
          </p:nvPr>
        </p:nvSpPr>
        <p:spPr>
          <a:xfrm>
            <a:off x="1115616" y="1916832"/>
            <a:ext cx="3168352" cy="648072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fr-FR" dirty="0"/>
              <a:t>&lt;ANALYSIS&gt;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="" xmlns:a16="http://schemas.microsoft.com/office/drawing/2014/main" id="{DD8ED903-859C-4C31-89B1-390C3445EA40}"/>
              </a:ext>
            </a:extLst>
          </p:cNvPr>
          <p:cNvSpPr txBox="1"/>
          <p:nvPr userDrawn="1"/>
        </p:nvSpPr>
        <p:spPr>
          <a:xfrm>
            <a:off x="3059832" y="6309320"/>
            <a:ext cx="302433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" dirty="0"/>
              <a:t>Export résultats via module </a:t>
            </a:r>
            <a:r>
              <a:rPr lang="fr-FR" sz="900" dirty="0" err="1"/>
              <a:t>Dataview</a:t>
            </a:r>
            <a:r>
              <a:rPr lang="fr-FR" sz="900" dirty="0"/>
              <a:t> d’Interview</a:t>
            </a:r>
            <a:br>
              <a:rPr lang="fr-FR" sz="900" dirty="0"/>
            </a:br>
            <a:r>
              <a:rPr lang="fr-FR" sz="900" dirty="0"/>
              <a:t>Assistance VOUS ECOUTE :  02 40 03 05 69  support@vousecoute.com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="" xmlns:a16="http://schemas.microsoft.com/office/drawing/2014/main" id="{6D2B7C75-DC99-4110-BCB4-62912131D6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6288916"/>
            <a:ext cx="1456888" cy="48562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texte 4"/>
          <p:cNvSpPr>
            <a:spLocks noGrp="1"/>
          </p:cNvSpPr>
          <p:nvPr>
            <p:ph type="body" sz="quarter" idx="12" hasCustomPrompt="1"/>
          </p:nvPr>
        </p:nvSpPr>
        <p:spPr>
          <a:xfrm>
            <a:off x="683568" y="548680"/>
            <a:ext cx="2160240" cy="6480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fr-FR" dirty="0"/>
              <a:t>&lt;TEXT&gt;</a:t>
            </a:r>
          </a:p>
        </p:txBody>
      </p:sp>
      <p:sp>
        <p:nvSpPr>
          <p:cNvPr id="13" name="Espace réservé du texte 4"/>
          <p:cNvSpPr>
            <a:spLocks noGrp="1"/>
          </p:cNvSpPr>
          <p:nvPr>
            <p:ph type="body" sz="quarter" idx="13" hasCustomPrompt="1"/>
          </p:nvPr>
        </p:nvSpPr>
        <p:spPr>
          <a:xfrm>
            <a:off x="683568" y="1268760"/>
            <a:ext cx="2736304" cy="648072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fr-FR" dirty="0"/>
              <a:t>&lt;ANALYSIS&gt;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4" hasCustomPrompt="1"/>
          </p:nvPr>
        </p:nvSpPr>
        <p:spPr>
          <a:xfrm>
            <a:off x="467544" y="260648"/>
            <a:ext cx="8229600" cy="5891212"/>
          </a:xfrm>
          <a:prstGeom prst="rect">
            <a:avLst/>
          </a:prstGeom>
        </p:spPr>
        <p:txBody>
          <a:bodyPr anchor="ctr"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fr-FR" dirty="0"/>
              <a:t>&lt;BODY&gt;</a:t>
            </a:r>
          </a:p>
        </p:txBody>
      </p:sp>
      <p:sp>
        <p:nvSpPr>
          <p:cNvPr id="10" name="Espace réservé du texte 27"/>
          <p:cNvSpPr>
            <a:spLocks noGrp="1"/>
          </p:cNvSpPr>
          <p:nvPr>
            <p:ph type="body" sz="quarter" idx="11" hasCustomPrompt="1"/>
          </p:nvPr>
        </p:nvSpPr>
        <p:spPr>
          <a:xfrm>
            <a:off x="7884368" y="6531730"/>
            <a:ext cx="802432" cy="189470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buFontTx/>
              <a:buNone/>
              <a:defRPr sz="900"/>
            </a:lvl1pPr>
            <a:lvl3pPr algn="l">
              <a:buNone/>
              <a:defRPr/>
            </a:lvl3pPr>
          </a:lstStyle>
          <a:p>
            <a:pPr lvl="0"/>
            <a:fld id="{CE5699C8-9432-4B14-B585-CA49508EAAB6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="" xmlns:a16="http://schemas.microsoft.com/office/drawing/2014/main" id="{DD8ED903-859C-4C31-89B1-390C3445EA40}"/>
              </a:ext>
            </a:extLst>
          </p:cNvPr>
          <p:cNvSpPr txBox="1"/>
          <p:nvPr userDrawn="1"/>
        </p:nvSpPr>
        <p:spPr>
          <a:xfrm>
            <a:off x="3059832" y="6309320"/>
            <a:ext cx="302433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00" dirty="0"/>
              <a:t>Export résultats via module </a:t>
            </a:r>
            <a:r>
              <a:rPr lang="fr-FR" sz="900" dirty="0" err="1"/>
              <a:t>Dataview</a:t>
            </a:r>
            <a:r>
              <a:rPr lang="fr-FR" sz="900" dirty="0"/>
              <a:t> d’Interview</a:t>
            </a:r>
            <a:br>
              <a:rPr lang="fr-FR" sz="900" dirty="0"/>
            </a:br>
            <a:r>
              <a:rPr lang="fr-FR" sz="900" dirty="0"/>
              <a:t>Assistance VOUS ECOUTE :  02 40 03 05 69  support@vousecoute.com 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="" xmlns:a16="http://schemas.microsoft.com/office/drawing/2014/main" id="{6D2B7C75-DC99-4110-BCB4-62912131D6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6288916"/>
            <a:ext cx="1456888" cy="485629"/>
          </a:xfrm>
          <a:prstGeom prst="rect">
            <a:avLst/>
          </a:prstGeom>
        </p:spPr>
      </p:pic>
      <p:sp>
        <p:nvSpPr>
          <p:cNvPr id="15" name="Espace réservé du texte 27"/>
          <p:cNvSpPr>
            <a:spLocks noGrp="1"/>
          </p:cNvSpPr>
          <p:nvPr>
            <p:ph type="body" sz="quarter" idx="10" hasCustomPrompt="1"/>
          </p:nvPr>
        </p:nvSpPr>
        <p:spPr>
          <a:xfrm>
            <a:off x="7884368" y="6309320"/>
            <a:ext cx="792088" cy="222410"/>
          </a:xfrm>
          <a:prstGeom prst="rect">
            <a:avLst/>
          </a:prstGeom>
        </p:spPr>
        <p:txBody>
          <a:bodyPr>
            <a:noAutofit/>
          </a:bodyPr>
          <a:lstStyle>
            <a:lvl1pPr marL="342900" marR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"/>
            </a:lvl1pPr>
            <a:lvl3pPr algn="l">
              <a:buNone/>
              <a:defRPr/>
            </a:lvl3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&lt;DATE&gt;</a:t>
            </a:r>
          </a:p>
          <a:p>
            <a:pPr lvl="0"/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Cliquez pour modifier le style du titre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95A548-6395-4205-9E84-03C97F117D76}" type="datetime1">
              <a:rPr lang="fr-FR" smtClean="0"/>
              <a:t>23/11/2017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5EDB1-29FB-4D98-AA83-7BCEA13CD35E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5" r:id="rId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theme/theme1.xml><?xml version="1.0" encoding="utf-8"?>
<a:theme xmlns:a="http://schemas.openxmlformats.org/drawingml/2006/main" name="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6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1972</TotalTime>
  <Words>0</Words>
  <Application>Microsoft Office PowerPoint</Application>
  <PresentationFormat>Affichage à l'écran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0</vt:i4>
      </vt:variant>
    </vt:vector>
  </HeadingPairs>
  <TitlesOfParts>
    <vt:vector size="1" baseType="lpstr">
      <vt:lpstr>Template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&lt;NAME&gt;</dc:title>
  <dc:creator>coste</dc:creator>
  <cp:lastModifiedBy>Patrice</cp:lastModifiedBy>
  <cp:revision>70</cp:revision>
  <cp:lastPrinted>2017-10-30T11:22:04Z</cp:lastPrinted>
  <dcterms:created xsi:type="dcterms:W3CDTF">2014-08-21T09:24:11Z</dcterms:created>
  <dcterms:modified xsi:type="dcterms:W3CDTF">2017-11-23T17:05:41Z</dcterms:modified>
</cp:coreProperties>
</file>